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07997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1D23"/>
    <a:srgbClr val="E4E4E4"/>
    <a:srgbClr val="C4C4C4"/>
    <a:srgbClr val="E0E0E0"/>
    <a:srgbClr val="89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65"/>
    <p:restoredTop sz="94652"/>
  </p:normalViewPr>
  <p:slideViewPr>
    <p:cSldViewPr snapToGrid="0">
      <p:cViewPr varScale="1">
        <p:scale>
          <a:sx n="84" d="100"/>
          <a:sy n="84" d="100"/>
        </p:scale>
        <p:origin x="27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767462"/>
            <a:ext cx="9179799" cy="375991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5672376"/>
            <a:ext cx="8099822" cy="26074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4151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60817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574987"/>
            <a:ext cx="2328699" cy="9152300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574987"/>
            <a:ext cx="6851100" cy="9152300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8842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14294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692444"/>
            <a:ext cx="9314796" cy="449240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7227345"/>
            <a:ext cx="9314796" cy="236244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58072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874937"/>
            <a:ext cx="4589899" cy="685235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874937"/>
            <a:ext cx="4589899" cy="685235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5490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74990"/>
            <a:ext cx="9314796" cy="2087455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647443"/>
            <a:ext cx="4568805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944914"/>
            <a:ext cx="4568805" cy="5802373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647443"/>
            <a:ext cx="4591306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944914"/>
            <a:ext cx="4591306" cy="5802373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73640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50577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41244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554968"/>
            <a:ext cx="5467380" cy="767483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51635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554968"/>
            <a:ext cx="5467380" cy="767483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pl-PL" dirty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7545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574990"/>
            <a:ext cx="931479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874937"/>
            <a:ext cx="931479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EF1BF-C7E1-2345-88D2-94C4964FF20B}" type="datetimeFigureOut">
              <a:rPr lang="pl-PL" smtClean="0"/>
              <a:t>12.08.2024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0009783"/>
            <a:ext cx="36449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4D323-D397-BA4D-B8C5-1C4016F559C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21651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svgsilh.com/image/23696.html" TargetMode="External"/><Relationship Id="rId3" Type="http://schemas.openxmlformats.org/officeDocument/2006/relationships/hyperlink" Target="https://pixabay.com/en/icon-letters-post-envelope-send-1332774/" TargetMode="External"/><Relationship Id="rId7" Type="http://schemas.openxmlformats.org/officeDocument/2006/relationships/image" Target="../media/image14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hyperlink" Target="https://openclipart.org/detail/184621/text-icon-by-ousia-184621" TargetMode="External"/><Relationship Id="rId4" Type="http://schemas.openxmlformats.org/officeDocument/2006/relationships/image" Target="../media/image12.png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wal 3">
            <a:extLst>
              <a:ext uri="{FF2B5EF4-FFF2-40B4-BE49-F238E27FC236}">
                <a16:creationId xmlns:a16="http://schemas.microsoft.com/office/drawing/2014/main" id="{6BED1530-7BF8-1ED1-28B9-500B174B09DB}"/>
              </a:ext>
            </a:extLst>
          </p:cNvPr>
          <p:cNvSpPr/>
          <p:nvPr/>
        </p:nvSpPr>
        <p:spPr>
          <a:xfrm>
            <a:off x="-300990" y="8103870"/>
            <a:ext cx="1748790" cy="17487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5" name="Owal 4">
            <a:extLst>
              <a:ext uri="{FF2B5EF4-FFF2-40B4-BE49-F238E27FC236}">
                <a16:creationId xmlns:a16="http://schemas.microsoft.com/office/drawing/2014/main" id="{541F9895-22E7-B1F8-EDFD-5EB3FBDDB6DC}"/>
              </a:ext>
            </a:extLst>
          </p:cNvPr>
          <p:cNvSpPr/>
          <p:nvPr/>
        </p:nvSpPr>
        <p:spPr>
          <a:xfrm>
            <a:off x="788669" y="8141969"/>
            <a:ext cx="2657793" cy="26577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6" name="Owal 5">
            <a:extLst>
              <a:ext uri="{FF2B5EF4-FFF2-40B4-BE49-F238E27FC236}">
                <a16:creationId xmlns:a16="http://schemas.microsoft.com/office/drawing/2014/main" id="{F6504498-CDD2-67D2-7E55-6089EA2AC6A5}"/>
              </a:ext>
            </a:extLst>
          </p:cNvPr>
          <p:cNvSpPr/>
          <p:nvPr/>
        </p:nvSpPr>
        <p:spPr>
          <a:xfrm>
            <a:off x="121920" y="9669780"/>
            <a:ext cx="1897380" cy="189738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Owal 6">
            <a:extLst>
              <a:ext uri="{FF2B5EF4-FFF2-40B4-BE49-F238E27FC236}">
                <a16:creationId xmlns:a16="http://schemas.microsoft.com/office/drawing/2014/main" id="{55ABB242-5E44-8322-7E4D-94730B8F0F3F}"/>
              </a:ext>
            </a:extLst>
          </p:cNvPr>
          <p:cNvSpPr/>
          <p:nvPr/>
        </p:nvSpPr>
        <p:spPr>
          <a:xfrm>
            <a:off x="289560" y="356553"/>
            <a:ext cx="6553200" cy="6553200"/>
          </a:xfrm>
          <a:prstGeom prst="ellipse">
            <a:avLst/>
          </a:prstGeom>
          <a:blipFill>
            <a:blip r:embed="rId2"/>
            <a:srcRect/>
            <a:stretch>
              <a:fillRect l="-10000" r="-10000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C71AFDA2-1E90-873D-8E0D-1D3E7024C749}"/>
              </a:ext>
            </a:extLst>
          </p:cNvPr>
          <p:cNvSpPr/>
          <p:nvPr/>
        </p:nvSpPr>
        <p:spPr>
          <a:xfrm>
            <a:off x="4753294" y="4693921"/>
            <a:ext cx="5924550" cy="59245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36000" tIns="36000" rIns="36000" bIns="36000" rtlCol="0" anchor="ctr" anchorCtr="1"/>
          <a:lstStyle/>
          <a:p>
            <a:pPr algn="ctr"/>
            <a:r>
              <a:rPr lang="pl-PL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>
                    <a:schemeClr val="accent1">
                      <a:alpha val="40000"/>
                    </a:schemeClr>
                  </a:glow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Apple Color Emoji" pitchFamily="2" charset="0"/>
                <a:ea typeface="Apple Color Emoji" pitchFamily="2" charset="0"/>
                <a:cs typeface="Krungthep" panose="02000400000000000000" pitchFamily="2" charset="-34"/>
              </a:rPr>
              <a:t>JAK ROZPOZNAĆ FAŁSZYWEGO MAILA?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EDB4149F-B49C-B2EF-4256-AEE78FA0A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473" y="-16392"/>
            <a:ext cx="2749690" cy="1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02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8653C82E-CBF4-C904-8844-832DE4DF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20" y="2149273"/>
            <a:ext cx="7772400" cy="5663450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F876034A-1C1A-E1EF-6E00-3C8A463F72E3}"/>
              </a:ext>
            </a:extLst>
          </p:cNvPr>
          <p:cNvSpPr/>
          <p:nvPr/>
        </p:nvSpPr>
        <p:spPr>
          <a:xfrm>
            <a:off x="2484120" y="2468880"/>
            <a:ext cx="6217920" cy="4145280"/>
          </a:xfrm>
          <a:prstGeom prst="rect">
            <a:avLst/>
          </a:prstGeom>
          <a:blipFill>
            <a:blip r:embed="rId3"/>
            <a:srcRect/>
            <a:stretch>
              <a:fillRect l="-3353" r="-335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5" name="Prostokąt zaokrąglony 14">
            <a:extLst>
              <a:ext uri="{FF2B5EF4-FFF2-40B4-BE49-F238E27FC236}">
                <a16:creationId xmlns:a16="http://schemas.microsoft.com/office/drawing/2014/main" id="{969381FF-55A8-9998-6EAC-F81E89EDBAA0}"/>
              </a:ext>
            </a:extLst>
          </p:cNvPr>
          <p:cNvSpPr/>
          <p:nvPr/>
        </p:nvSpPr>
        <p:spPr>
          <a:xfrm>
            <a:off x="441960" y="7437120"/>
            <a:ext cx="9875520" cy="29718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14DB6220-B519-6F09-25A4-F4701F1BFA2F}"/>
              </a:ext>
            </a:extLst>
          </p:cNvPr>
          <p:cNvSpPr txBox="1"/>
          <p:nvPr/>
        </p:nvSpPr>
        <p:spPr>
          <a:xfrm>
            <a:off x="822960" y="8045857"/>
            <a:ext cx="91135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SPRAWDŹ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NAGŁÓWEK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 MAILA. ZOBACZYSZ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PRAWDZIWY ADRES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, Z KTÓREGO PRZYSZŁA WIADOMOŚĆ.</a:t>
            </a:r>
          </a:p>
        </p:txBody>
      </p:sp>
      <p:sp>
        <p:nvSpPr>
          <p:cNvPr id="25" name="Prostokąt 24">
            <a:extLst>
              <a:ext uri="{FF2B5EF4-FFF2-40B4-BE49-F238E27FC236}">
                <a16:creationId xmlns:a16="http://schemas.microsoft.com/office/drawing/2014/main" id="{6C342E2C-EB3A-35E0-EFDF-1BCFD09AAB43}"/>
              </a:ext>
            </a:extLst>
          </p:cNvPr>
          <p:cNvSpPr/>
          <p:nvPr/>
        </p:nvSpPr>
        <p:spPr>
          <a:xfrm rot="580074">
            <a:off x="1328918" y="1330903"/>
            <a:ext cx="5280962" cy="536584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r>
              <a:rPr lang="pl-PL" sz="2800" dirty="0">
                <a:solidFill>
                  <a:srgbClr val="898989"/>
                </a:solidFill>
                <a:latin typeface="Apple Color Emoji" pitchFamily="2" charset="0"/>
                <a:ea typeface="Apple Color Emoji" pitchFamily="2" charset="0"/>
              </a:rPr>
              <a:t>#TIP CYBERRESCUE</a:t>
            </a:r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44E474EB-BCA1-789F-C368-88F92AE4FFCB}"/>
              </a:ext>
            </a:extLst>
          </p:cNvPr>
          <p:cNvSpPr/>
          <p:nvPr/>
        </p:nvSpPr>
        <p:spPr>
          <a:xfrm rot="5223952">
            <a:off x="-550748" y="-108365"/>
            <a:ext cx="1748790" cy="17487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7" name="Owal 26">
            <a:extLst>
              <a:ext uri="{FF2B5EF4-FFF2-40B4-BE49-F238E27FC236}">
                <a16:creationId xmlns:a16="http://schemas.microsoft.com/office/drawing/2014/main" id="{744399A4-CA17-E5A3-7502-F2F6511B908A}"/>
              </a:ext>
            </a:extLst>
          </p:cNvPr>
          <p:cNvSpPr/>
          <p:nvPr/>
        </p:nvSpPr>
        <p:spPr>
          <a:xfrm rot="5223952">
            <a:off x="592096" y="-487637"/>
            <a:ext cx="1585383" cy="158538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8" name="Obraz 27">
            <a:extLst>
              <a:ext uri="{FF2B5EF4-FFF2-40B4-BE49-F238E27FC236}">
                <a16:creationId xmlns:a16="http://schemas.microsoft.com/office/drawing/2014/main" id="{1542F935-BA31-6D1B-CF64-8DFDC11E5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1473" y="-16392"/>
            <a:ext cx="2749690" cy="1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82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8653C82E-CBF4-C904-8844-832DE4DF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20" y="2149273"/>
            <a:ext cx="7772400" cy="5663450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F876034A-1C1A-E1EF-6E00-3C8A463F72E3}"/>
              </a:ext>
            </a:extLst>
          </p:cNvPr>
          <p:cNvSpPr/>
          <p:nvPr/>
        </p:nvSpPr>
        <p:spPr>
          <a:xfrm>
            <a:off x="2484120" y="2468880"/>
            <a:ext cx="6217920" cy="4145280"/>
          </a:xfrm>
          <a:prstGeom prst="rect">
            <a:avLst/>
          </a:prstGeom>
          <a:blipFill>
            <a:blip r:embed="rId3"/>
            <a:srcRect/>
            <a:stretch>
              <a:fillRect t="-1" b="-1102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5" name="Prostokąt zaokrąglony 14">
            <a:extLst>
              <a:ext uri="{FF2B5EF4-FFF2-40B4-BE49-F238E27FC236}">
                <a16:creationId xmlns:a16="http://schemas.microsoft.com/office/drawing/2014/main" id="{969381FF-55A8-9998-6EAC-F81E89EDBAA0}"/>
              </a:ext>
            </a:extLst>
          </p:cNvPr>
          <p:cNvSpPr/>
          <p:nvPr/>
        </p:nvSpPr>
        <p:spPr>
          <a:xfrm>
            <a:off x="441960" y="7437120"/>
            <a:ext cx="9875520" cy="29718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14DB6220-B519-6F09-25A4-F4701F1BFA2F}"/>
              </a:ext>
            </a:extLst>
          </p:cNvPr>
          <p:cNvSpPr txBox="1"/>
          <p:nvPr/>
        </p:nvSpPr>
        <p:spPr>
          <a:xfrm>
            <a:off x="441960" y="7645747"/>
            <a:ext cx="98755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PRZECZYTAJ WIADOMOŚĆ. CZY TEKST BRZMI LOGICZNIE? JEŚLI WYGLĄDA NA </a:t>
            </a:r>
            <a:r>
              <a:rPr lang="pl-PL" sz="32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PRZETŁUMACZONY</a:t>
            </a:r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, MA WIELE </a:t>
            </a:r>
            <a:r>
              <a:rPr lang="pl-PL" sz="32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LITERÓWEK</a:t>
            </a:r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 I </a:t>
            </a:r>
            <a:r>
              <a:rPr lang="pl-PL" sz="32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BŁĘDÓW ORTOGRAFICZNYCH </a:t>
            </a:r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– OD RAZU OZNACZ GO JAKO </a:t>
            </a:r>
            <a:r>
              <a:rPr lang="pl-PL" sz="32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SPAM</a:t>
            </a:r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!</a:t>
            </a:r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13D8D2CB-9282-8C3B-0DF6-8FE7173CFC19}"/>
              </a:ext>
            </a:extLst>
          </p:cNvPr>
          <p:cNvSpPr/>
          <p:nvPr/>
        </p:nvSpPr>
        <p:spPr>
          <a:xfrm rot="5223952">
            <a:off x="-550748" y="-108365"/>
            <a:ext cx="1748790" cy="17487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9" name="Owal 18">
            <a:extLst>
              <a:ext uri="{FF2B5EF4-FFF2-40B4-BE49-F238E27FC236}">
                <a16:creationId xmlns:a16="http://schemas.microsoft.com/office/drawing/2014/main" id="{CF25EEF2-FF20-D253-7DDE-2F0D1A6BD2CD}"/>
              </a:ext>
            </a:extLst>
          </p:cNvPr>
          <p:cNvSpPr/>
          <p:nvPr/>
        </p:nvSpPr>
        <p:spPr>
          <a:xfrm rot="5223952">
            <a:off x="592096" y="-487637"/>
            <a:ext cx="1585383" cy="158538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8" name="Prostokąt 27">
            <a:extLst>
              <a:ext uri="{FF2B5EF4-FFF2-40B4-BE49-F238E27FC236}">
                <a16:creationId xmlns:a16="http://schemas.microsoft.com/office/drawing/2014/main" id="{2DF71D02-BE57-C326-A4D4-6C195CE5D7F1}"/>
              </a:ext>
            </a:extLst>
          </p:cNvPr>
          <p:cNvSpPr/>
          <p:nvPr/>
        </p:nvSpPr>
        <p:spPr>
          <a:xfrm rot="580074">
            <a:off x="1328918" y="1330903"/>
            <a:ext cx="5280962" cy="536584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r>
              <a:rPr lang="pl-PL" sz="2800" dirty="0">
                <a:solidFill>
                  <a:srgbClr val="898989"/>
                </a:solidFill>
                <a:latin typeface="Apple Color Emoji" pitchFamily="2" charset="0"/>
                <a:ea typeface="Apple Color Emoji" pitchFamily="2" charset="0"/>
              </a:rPr>
              <a:t>#TIP CYBERRESCUE</a:t>
            </a:r>
          </a:p>
        </p:txBody>
      </p:sp>
      <p:pic>
        <p:nvPicPr>
          <p:cNvPr id="29" name="Obraz 28">
            <a:extLst>
              <a:ext uri="{FF2B5EF4-FFF2-40B4-BE49-F238E27FC236}">
                <a16:creationId xmlns:a16="http://schemas.microsoft.com/office/drawing/2014/main" id="{FD7CB46D-6355-C3E9-A57A-7FA7AA1CF6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1473" y="-16392"/>
            <a:ext cx="2749690" cy="1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50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8653C82E-CBF4-C904-8844-832DE4DF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20" y="2149273"/>
            <a:ext cx="7772400" cy="5663450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F876034A-1C1A-E1EF-6E00-3C8A463F72E3}"/>
              </a:ext>
            </a:extLst>
          </p:cNvPr>
          <p:cNvSpPr/>
          <p:nvPr/>
        </p:nvSpPr>
        <p:spPr>
          <a:xfrm>
            <a:off x="2484120" y="2468880"/>
            <a:ext cx="6217920" cy="4145280"/>
          </a:xfrm>
          <a:prstGeom prst="rect">
            <a:avLst/>
          </a:prstGeom>
          <a:blipFill>
            <a:blip r:embed="rId3"/>
            <a:srcRect/>
            <a:stretch>
              <a:fillRect t="-1" b="-1102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5" name="Prostokąt zaokrąglony 14">
            <a:extLst>
              <a:ext uri="{FF2B5EF4-FFF2-40B4-BE49-F238E27FC236}">
                <a16:creationId xmlns:a16="http://schemas.microsoft.com/office/drawing/2014/main" id="{969381FF-55A8-9998-6EAC-F81E89EDBAA0}"/>
              </a:ext>
            </a:extLst>
          </p:cNvPr>
          <p:cNvSpPr/>
          <p:nvPr/>
        </p:nvSpPr>
        <p:spPr>
          <a:xfrm>
            <a:off x="441960" y="7437120"/>
            <a:ext cx="9875520" cy="29718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14DB6220-B519-6F09-25A4-F4701F1BFA2F}"/>
              </a:ext>
            </a:extLst>
          </p:cNvPr>
          <p:cNvSpPr txBox="1"/>
          <p:nvPr/>
        </p:nvSpPr>
        <p:spPr>
          <a:xfrm>
            <a:off x="462121" y="7720893"/>
            <a:ext cx="98755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>
                <a:latin typeface="Apple Color Emoji" pitchFamily="2" charset="0"/>
                <a:ea typeface="Apple Color Emoji" pitchFamily="2" charset="0"/>
              </a:rPr>
              <a:t>DO MAILA DOŁĄCZONO </a:t>
            </a:r>
            <a:r>
              <a:rPr lang="pl-PL" sz="40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ZAŁĄCZNIKI</a:t>
            </a:r>
            <a:r>
              <a:rPr lang="pl-PL" sz="4000" b="1" dirty="0">
                <a:latin typeface="Apple Color Emoji" pitchFamily="2" charset="0"/>
                <a:ea typeface="Apple Color Emoji" pitchFamily="2" charset="0"/>
              </a:rPr>
              <a:t> W NIECODZIENNYCH FORMATACH? </a:t>
            </a:r>
            <a:r>
              <a:rPr lang="pl-PL" sz="40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NIE POBIERAJ </a:t>
            </a:r>
            <a:r>
              <a:rPr lang="pl-PL" sz="4000" b="1" dirty="0">
                <a:latin typeface="Apple Color Emoji" pitchFamily="2" charset="0"/>
                <a:ea typeface="Apple Color Emoji" pitchFamily="2" charset="0"/>
              </a:rPr>
              <a:t>ICH! MOGĄ ZAWIERAĆ </a:t>
            </a:r>
            <a:r>
              <a:rPr lang="pl-PL" sz="40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WIRUSY</a:t>
            </a:r>
            <a:r>
              <a:rPr lang="pl-PL" sz="4000" b="1" dirty="0">
                <a:latin typeface="Apple Color Emoji" pitchFamily="2" charset="0"/>
                <a:ea typeface="Apple Color Emoji" pitchFamily="2" charset="0"/>
              </a:rPr>
              <a:t>!</a:t>
            </a:r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13D8D2CB-9282-8C3B-0DF6-8FE7173CFC19}"/>
              </a:ext>
            </a:extLst>
          </p:cNvPr>
          <p:cNvSpPr/>
          <p:nvPr/>
        </p:nvSpPr>
        <p:spPr>
          <a:xfrm rot="5223952">
            <a:off x="-550748" y="-108365"/>
            <a:ext cx="1748790" cy="17487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9" name="Owal 18">
            <a:extLst>
              <a:ext uri="{FF2B5EF4-FFF2-40B4-BE49-F238E27FC236}">
                <a16:creationId xmlns:a16="http://schemas.microsoft.com/office/drawing/2014/main" id="{CF25EEF2-FF20-D253-7DDE-2F0D1A6BD2CD}"/>
              </a:ext>
            </a:extLst>
          </p:cNvPr>
          <p:cNvSpPr/>
          <p:nvPr/>
        </p:nvSpPr>
        <p:spPr>
          <a:xfrm rot="5223952">
            <a:off x="592096" y="-487637"/>
            <a:ext cx="1585383" cy="158538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Prostokąt 2">
            <a:extLst>
              <a:ext uri="{FF2B5EF4-FFF2-40B4-BE49-F238E27FC236}">
                <a16:creationId xmlns:a16="http://schemas.microsoft.com/office/drawing/2014/main" id="{705F17B4-4A74-7CC6-88A4-8AA2067917FD}"/>
              </a:ext>
            </a:extLst>
          </p:cNvPr>
          <p:cNvSpPr/>
          <p:nvPr/>
        </p:nvSpPr>
        <p:spPr>
          <a:xfrm rot="580074">
            <a:off x="1328918" y="1330903"/>
            <a:ext cx="5280962" cy="536584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r>
              <a:rPr lang="pl-PL" sz="2800" dirty="0">
                <a:solidFill>
                  <a:srgbClr val="898989"/>
                </a:solidFill>
                <a:latin typeface="Apple Color Emoji" pitchFamily="2" charset="0"/>
                <a:ea typeface="Apple Color Emoji" pitchFamily="2" charset="0"/>
              </a:rPr>
              <a:t>#TIP CYBERRESCUE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B94DF9D5-DEC9-F5D8-6BC3-BC1E2DE16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1473" y="-16392"/>
            <a:ext cx="2749690" cy="1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89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8653C82E-CBF4-C904-8844-832DE4DF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20" y="2149273"/>
            <a:ext cx="7772400" cy="5663450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F876034A-1C1A-E1EF-6E00-3C8A463F72E3}"/>
              </a:ext>
            </a:extLst>
          </p:cNvPr>
          <p:cNvSpPr/>
          <p:nvPr/>
        </p:nvSpPr>
        <p:spPr>
          <a:xfrm>
            <a:off x="2484120" y="2468880"/>
            <a:ext cx="6217920" cy="4145280"/>
          </a:xfrm>
          <a:prstGeom prst="rect">
            <a:avLst/>
          </a:prstGeom>
          <a:blipFill>
            <a:blip r:embed="rId3"/>
            <a:srcRect/>
            <a:stretch>
              <a:fillRect t="-1" b="-1102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5" name="Prostokąt zaokrąglony 14">
            <a:extLst>
              <a:ext uri="{FF2B5EF4-FFF2-40B4-BE49-F238E27FC236}">
                <a16:creationId xmlns:a16="http://schemas.microsoft.com/office/drawing/2014/main" id="{969381FF-55A8-9998-6EAC-F81E89EDBAA0}"/>
              </a:ext>
            </a:extLst>
          </p:cNvPr>
          <p:cNvSpPr/>
          <p:nvPr/>
        </p:nvSpPr>
        <p:spPr>
          <a:xfrm>
            <a:off x="441960" y="7437120"/>
            <a:ext cx="9875520" cy="29718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14DB6220-B519-6F09-25A4-F4701F1BFA2F}"/>
              </a:ext>
            </a:extLst>
          </p:cNvPr>
          <p:cNvSpPr txBox="1"/>
          <p:nvPr/>
        </p:nvSpPr>
        <p:spPr>
          <a:xfrm>
            <a:off x="441960" y="7896941"/>
            <a:ext cx="98755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NIE KOJARZYSZ WWW</a:t>
            </a:r>
            <a:r>
              <a:rPr lang="pl-PL" sz="4000" b="1" dirty="0">
                <a:latin typeface="Apple Color Emoji" pitchFamily="2" charset="0"/>
                <a:ea typeface="Apple Color Emoji" pitchFamily="2" charset="0"/>
              </a:rPr>
              <a:t>, KTÓREJ DOTYCZY WIADOMOŚĆ, A W TREŚCI ZNAJDUJE SIĘ </a:t>
            </a:r>
            <a:r>
              <a:rPr lang="pl-PL" sz="40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LINK</a:t>
            </a:r>
            <a:r>
              <a:rPr lang="pl-PL" sz="4000" b="1" dirty="0">
                <a:latin typeface="Apple Color Emoji" pitchFamily="2" charset="0"/>
                <a:ea typeface="Apple Color Emoji" pitchFamily="2" charset="0"/>
              </a:rPr>
              <a:t> DO LOGOWANIA?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DO KOSZA</a:t>
            </a:r>
            <a:r>
              <a:rPr lang="pl-PL" sz="4000" b="1" dirty="0">
                <a:latin typeface="Apple Color Emoji" pitchFamily="2" charset="0"/>
                <a:ea typeface="Apple Color Emoji" pitchFamily="2" charset="0"/>
              </a:rPr>
              <a:t>!</a:t>
            </a:r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13D8D2CB-9282-8C3B-0DF6-8FE7173CFC19}"/>
              </a:ext>
            </a:extLst>
          </p:cNvPr>
          <p:cNvSpPr/>
          <p:nvPr/>
        </p:nvSpPr>
        <p:spPr>
          <a:xfrm rot="5223952">
            <a:off x="-550748" y="-108365"/>
            <a:ext cx="1748790" cy="17487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9" name="Owal 18">
            <a:extLst>
              <a:ext uri="{FF2B5EF4-FFF2-40B4-BE49-F238E27FC236}">
                <a16:creationId xmlns:a16="http://schemas.microsoft.com/office/drawing/2014/main" id="{CF25EEF2-FF20-D253-7DDE-2F0D1A6BD2CD}"/>
              </a:ext>
            </a:extLst>
          </p:cNvPr>
          <p:cNvSpPr/>
          <p:nvPr/>
        </p:nvSpPr>
        <p:spPr>
          <a:xfrm rot="5223952">
            <a:off x="592096" y="-487637"/>
            <a:ext cx="1585383" cy="158538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Prostokąt 2">
            <a:extLst>
              <a:ext uri="{FF2B5EF4-FFF2-40B4-BE49-F238E27FC236}">
                <a16:creationId xmlns:a16="http://schemas.microsoft.com/office/drawing/2014/main" id="{EE95877A-E6DB-4C90-0D35-4762B2C81062}"/>
              </a:ext>
            </a:extLst>
          </p:cNvPr>
          <p:cNvSpPr/>
          <p:nvPr/>
        </p:nvSpPr>
        <p:spPr>
          <a:xfrm rot="580074">
            <a:off x="1328918" y="1330903"/>
            <a:ext cx="5280962" cy="536584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r>
              <a:rPr lang="pl-PL" sz="2800" dirty="0">
                <a:solidFill>
                  <a:srgbClr val="898989"/>
                </a:solidFill>
                <a:latin typeface="Apple Color Emoji" pitchFamily="2" charset="0"/>
                <a:ea typeface="Apple Color Emoji" pitchFamily="2" charset="0"/>
              </a:rPr>
              <a:t>#TIP CYBERRESCUE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21B615C8-1444-254E-9668-324BB9CFF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1473" y="-16392"/>
            <a:ext cx="2749690" cy="1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69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8653C82E-CBF4-C904-8844-832DE4DF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20" y="2149273"/>
            <a:ext cx="7772400" cy="5663450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F876034A-1C1A-E1EF-6E00-3C8A463F72E3}"/>
              </a:ext>
            </a:extLst>
          </p:cNvPr>
          <p:cNvSpPr/>
          <p:nvPr/>
        </p:nvSpPr>
        <p:spPr>
          <a:xfrm>
            <a:off x="2484120" y="2468880"/>
            <a:ext cx="6217920" cy="4145280"/>
          </a:xfrm>
          <a:prstGeom prst="rect">
            <a:avLst/>
          </a:prstGeom>
          <a:blipFill>
            <a:blip r:embed="rId3"/>
            <a:srcRect/>
            <a:stretch>
              <a:fillRect l="-2948" t="-20659" r="-6366" b="-43309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5" name="Prostokąt zaokrąglony 14">
            <a:extLst>
              <a:ext uri="{FF2B5EF4-FFF2-40B4-BE49-F238E27FC236}">
                <a16:creationId xmlns:a16="http://schemas.microsoft.com/office/drawing/2014/main" id="{969381FF-55A8-9998-6EAC-F81E89EDBAA0}"/>
              </a:ext>
            </a:extLst>
          </p:cNvPr>
          <p:cNvSpPr/>
          <p:nvPr/>
        </p:nvSpPr>
        <p:spPr>
          <a:xfrm>
            <a:off x="441960" y="7437120"/>
            <a:ext cx="9875520" cy="29718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14DB6220-B519-6F09-25A4-F4701F1BFA2F}"/>
              </a:ext>
            </a:extLst>
          </p:cNvPr>
          <p:cNvSpPr txBox="1"/>
          <p:nvPr/>
        </p:nvSpPr>
        <p:spPr>
          <a:xfrm>
            <a:off x="441960" y="7896941"/>
            <a:ext cx="9875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NADAWCA PRÓBUJE CIĘ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SZANTAŻOWAĆ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? GROZI, ŻE UJAWNI TWOJE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PRYWATNE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ZDJĘCIA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 LUB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NAGRANIA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? UWAŻAJ! TO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PRÓBA WYŁUDZENIA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!</a:t>
            </a:r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13D8D2CB-9282-8C3B-0DF6-8FE7173CFC19}"/>
              </a:ext>
            </a:extLst>
          </p:cNvPr>
          <p:cNvSpPr/>
          <p:nvPr/>
        </p:nvSpPr>
        <p:spPr>
          <a:xfrm rot="5223952">
            <a:off x="-550748" y="-108365"/>
            <a:ext cx="1748790" cy="17487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9" name="Owal 18">
            <a:extLst>
              <a:ext uri="{FF2B5EF4-FFF2-40B4-BE49-F238E27FC236}">
                <a16:creationId xmlns:a16="http://schemas.microsoft.com/office/drawing/2014/main" id="{CF25EEF2-FF20-D253-7DDE-2F0D1A6BD2CD}"/>
              </a:ext>
            </a:extLst>
          </p:cNvPr>
          <p:cNvSpPr/>
          <p:nvPr/>
        </p:nvSpPr>
        <p:spPr>
          <a:xfrm rot="5223952">
            <a:off x="592096" y="-487637"/>
            <a:ext cx="1585383" cy="158538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Prostokąt 2">
            <a:extLst>
              <a:ext uri="{FF2B5EF4-FFF2-40B4-BE49-F238E27FC236}">
                <a16:creationId xmlns:a16="http://schemas.microsoft.com/office/drawing/2014/main" id="{6FE9718F-14C9-6C8A-22F1-77C56156BF1A}"/>
              </a:ext>
            </a:extLst>
          </p:cNvPr>
          <p:cNvSpPr/>
          <p:nvPr/>
        </p:nvSpPr>
        <p:spPr>
          <a:xfrm rot="580074">
            <a:off x="1328918" y="1330903"/>
            <a:ext cx="5280962" cy="536584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r>
              <a:rPr lang="pl-PL" sz="2800" dirty="0">
                <a:solidFill>
                  <a:srgbClr val="898989"/>
                </a:solidFill>
                <a:latin typeface="Apple Color Emoji" pitchFamily="2" charset="0"/>
                <a:ea typeface="Apple Color Emoji" pitchFamily="2" charset="0"/>
              </a:rPr>
              <a:t>#TIP CYBERRESCUE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ADC539BB-3B3C-5533-2CE7-A9AA322297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1473" y="-16392"/>
            <a:ext cx="2749690" cy="1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801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8653C82E-CBF4-C904-8844-832DE4DF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20" y="2149273"/>
            <a:ext cx="7772400" cy="5663450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F876034A-1C1A-E1EF-6E00-3C8A463F72E3}"/>
              </a:ext>
            </a:extLst>
          </p:cNvPr>
          <p:cNvSpPr/>
          <p:nvPr/>
        </p:nvSpPr>
        <p:spPr>
          <a:xfrm>
            <a:off x="2484120" y="2377440"/>
            <a:ext cx="6217920" cy="4297680"/>
          </a:xfrm>
          <a:prstGeom prst="rect">
            <a:avLst/>
          </a:prstGeom>
          <a:blipFill>
            <a:blip r:embed="rId3"/>
            <a:srcRect/>
            <a:stretch>
              <a:fillRect l="-662" t="1795" r="-6" b="717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5" name="Prostokąt zaokrąglony 14">
            <a:extLst>
              <a:ext uri="{FF2B5EF4-FFF2-40B4-BE49-F238E27FC236}">
                <a16:creationId xmlns:a16="http://schemas.microsoft.com/office/drawing/2014/main" id="{969381FF-55A8-9998-6EAC-F81E89EDBAA0}"/>
              </a:ext>
            </a:extLst>
          </p:cNvPr>
          <p:cNvSpPr/>
          <p:nvPr/>
        </p:nvSpPr>
        <p:spPr>
          <a:xfrm>
            <a:off x="441960" y="7437120"/>
            <a:ext cx="9875520" cy="29718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14DB6220-B519-6F09-25A4-F4701F1BFA2F}"/>
              </a:ext>
            </a:extLst>
          </p:cNvPr>
          <p:cNvSpPr txBox="1"/>
          <p:nvPr/>
        </p:nvSpPr>
        <p:spPr>
          <a:xfrm>
            <a:off x="441960" y="7896941"/>
            <a:ext cx="9875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MAIL ZAWIERA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LINKI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 PROWADZĄCE DO STRON Z PLIKAMI DO POBRANIA.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NIE KORZYSTAJ 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Z NIM! TO MOŻE BYĆ </a:t>
            </a:r>
            <a:r>
              <a:rPr lang="pl-PL" sz="36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ZŁOŚLIWE OPROGRAMOWANIE</a:t>
            </a:r>
            <a:r>
              <a:rPr lang="pl-PL" sz="3600" b="1" dirty="0">
                <a:latin typeface="Apple Color Emoji" pitchFamily="2" charset="0"/>
                <a:ea typeface="Apple Color Emoji" pitchFamily="2" charset="0"/>
              </a:rPr>
              <a:t>.</a:t>
            </a:r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13D8D2CB-9282-8C3B-0DF6-8FE7173CFC19}"/>
              </a:ext>
            </a:extLst>
          </p:cNvPr>
          <p:cNvSpPr/>
          <p:nvPr/>
        </p:nvSpPr>
        <p:spPr>
          <a:xfrm rot="5223952">
            <a:off x="-550748" y="-108365"/>
            <a:ext cx="1748790" cy="17487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9" name="Owal 18">
            <a:extLst>
              <a:ext uri="{FF2B5EF4-FFF2-40B4-BE49-F238E27FC236}">
                <a16:creationId xmlns:a16="http://schemas.microsoft.com/office/drawing/2014/main" id="{CF25EEF2-FF20-D253-7DDE-2F0D1A6BD2CD}"/>
              </a:ext>
            </a:extLst>
          </p:cNvPr>
          <p:cNvSpPr/>
          <p:nvPr/>
        </p:nvSpPr>
        <p:spPr>
          <a:xfrm rot="5223952">
            <a:off x="592096" y="-487637"/>
            <a:ext cx="1585383" cy="158538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Prostokąt 2">
            <a:extLst>
              <a:ext uri="{FF2B5EF4-FFF2-40B4-BE49-F238E27FC236}">
                <a16:creationId xmlns:a16="http://schemas.microsoft.com/office/drawing/2014/main" id="{6FE9718F-14C9-6C8A-22F1-77C56156BF1A}"/>
              </a:ext>
            </a:extLst>
          </p:cNvPr>
          <p:cNvSpPr/>
          <p:nvPr/>
        </p:nvSpPr>
        <p:spPr>
          <a:xfrm rot="580074">
            <a:off x="1328918" y="1330903"/>
            <a:ext cx="5280962" cy="536584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r>
              <a:rPr lang="pl-PL" sz="2800" dirty="0">
                <a:solidFill>
                  <a:srgbClr val="898989"/>
                </a:solidFill>
                <a:latin typeface="Apple Color Emoji" pitchFamily="2" charset="0"/>
                <a:ea typeface="Apple Color Emoji" pitchFamily="2" charset="0"/>
              </a:rPr>
              <a:t>#TIP CYBERRESCUE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DFC66BDB-596E-BD00-F59A-EB4EB5186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1473" y="-16392"/>
            <a:ext cx="2749690" cy="1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90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8653C82E-CBF4-C904-8844-832DE4DF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20" y="2149273"/>
            <a:ext cx="7772400" cy="5663450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F876034A-1C1A-E1EF-6E00-3C8A463F72E3}"/>
              </a:ext>
            </a:extLst>
          </p:cNvPr>
          <p:cNvSpPr/>
          <p:nvPr/>
        </p:nvSpPr>
        <p:spPr>
          <a:xfrm>
            <a:off x="2484120" y="2377440"/>
            <a:ext cx="6217920" cy="4297680"/>
          </a:xfrm>
          <a:prstGeom prst="rect">
            <a:avLst/>
          </a:prstGeom>
          <a:blipFill>
            <a:blip r:embed="rId3"/>
            <a:srcRect/>
            <a:stretch>
              <a:fillRect l="-662" t="1795" r="-6" b="717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5" name="Prostokąt zaokrąglony 14">
            <a:extLst>
              <a:ext uri="{FF2B5EF4-FFF2-40B4-BE49-F238E27FC236}">
                <a16:creationId xmlns:a16="http://schemas.microsoft.com/office/drawing/2014/main" id="{969381FF-55A8-9998-6EAC-F81E89EDBAA0}"/>
              </a:ext>
            </a:extLst>
          </p:cNvPr>
          <p:cNvSpPr/>
          <p:nvPr/>
        </p:nvSpPr>
        <p:spPr>
          <a:xfrm>
            <a:off x="441960" y="7437120"/>
            <a:ext cx="9875520" cy="29718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14DB6220-B519-6F09-25A4-F4701F1BFA2F}"/>
              </a:ext>
            </a:extLst>
          </p:cNvPr>
          <p:cNvSpPr txBox="1"/>
          <p:nvPr/>
        </p:nvSpPr>
        <p:spPr>
          <a:xfrm>
            <a:off x="441960" y="7896941"/>
            <a:ext cx="98755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W WIADOMOŚCI </a:t>
            </a:r>
            <a:r>
              <a:rPr lang="pl-PL" sz="32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NIEZNAJOMA</a:t>
            </a:r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 OSOBA INFORMUJE CIĘ O </a:t>
            </a:r>
            <a:r>
              <a:rPr lang="pl-PL" sz="32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SPADKU</a:t>
            </a:r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, KTÓRY ZOSTAWIŁ CI DALEKI </a:t>
            </a:r>
            <a:r>
              <a:rPr lang="pl-PL" sz="32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KREWNY</a:t>
            </a:r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 Z ZAGRANICY? NIE REAGUJ, </a:t>
            </a:r>
            <a:r>
              <a:rPr lang="pl-PL" sz="3200" b="1" dirty="0">
                <a:solidFill>
                  <a:srgbClr val="FF0000"/>
                </a:solidFill>
                <a:latin typeface="Apple Color Emoji" pitchFamily="2" charset="0"/>
                <a:ea typeface="Apple Color Emoji" pitchFamily="2" charset="0"/>
              </a:rPr>
              <a:t>TO OSZUSTWO</a:t>
            </a:r>
            <a:r>
              <a:rPr lang="pl-PL" sz="3200" b="1" dirty="0">
                <a:latin typeface="Apple Color Emoji" pitchFamily="2" charset="0"/>
                <a:ea typeface="Apple Color Emoji" pitchFamily="2" charset="0"/>
              </a:rPr>
              <a:t>!</a:t>
            </a:r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13D8D2CB-9282-8C3B-0DF6-8FE7173CFC19}"/>
              </a:ext>
            </a:extLst>
          </p:cNvPr>
          <p:cNvSpPr/>
          <p:nvPr/>
        </p:nvSpPr>
        <p:spPr>
          <a:xfrm rot="5223952">
            <a:off x="-550748" y="-108365"/>
            <a:ext cx="1748790" cy="17487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9" name="Owal 18">
            <a:extLst>
              <a:ext uri="{FF2B5EF4-FFF2-40B4-BE49-F238E27FC236}">
                <a16:creationId xmlns:a16="http://schemas.microsoft.com/office/drawing/2014/main" id="{CF25EEF2-FF20-D253-7DDE-2F0D1A6BD2CD}"/>
              </a:ext>
            </a:extLst>
          </p:cNvPr>
          <p:cNvSpPr/>
          <p:nvPr/>
        </p:nvSpPr>
        <p:spPr>
          <a:xfrm rot="5223952">
            <a:off x="592096" y="-487637"/>
            <a:ext cx="1585383" cy="158538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Prostokąt 2">
            <a:extLst>
              <a:ext uri="{FF2B5EF4-FFF2-40B4-BE49-F238E27FC236}">
                <a16:creationId xmlns:a16="http://schemas.microsoft.com/office/drawing/2014/main" id="{6FE9718F-14C9-6C8A-22F1-77C56156BF1A}"/>
              </a:ext>
            </a:extLst>
          </p:cNvPr>
          <p:cNvSpPr/>
          <p:nvPr/>
        </p:nvSpPr>
        <p:spPr>
          <a:xfrm rot="580074">
            <a:off x="1328918" y="1330903"/>
            <a:ext cx="5280962" cy="536584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r>
              <a:rPr lang="pl-PL" sz="2800" dirty="0">
                <a:solidFill>
                  <a:srgbClr val="898989"/>
                </a:solidFill>
                <a:latin typeface="Apple Color Emoji" pitchFamily="2" charset="0"/>
                <a:ea typeface="Apple Color Emoji" pitchFamily="2" charset="0"/>
              </a:rPr>
              <a:t>#TIP CYBERRESCUE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A42F2A49-1D7F-4D19-DE00-8ABCF0A1F3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1473" y="-16392"/>
            <a:ext cx="2749690" cy="1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6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wal 16">
            <a:extLst>
              <a:ext uri="{FF2B5EF4-FFF2-40B4-BE49-F238E27FC236}">
                <a16:creationId xmlns:a16="http://schemas.microsoft.com/office/drawing/2014/main" id="{13D8D2CB-9282-8C3B-0DF6-8FE7173CFC19}"/>
              </a:ext>
            </a:extLst>
          </p:cNvPr>
          <p:cNvSpPr/>
          <p:nvPr/>
        </p:nvSpPr>
        <p:spPr>
          <a:xfrm rot="5223952">
            <a:off x="-550748" y="-108365"/>
            <a:ext cx="1748790" cy="17487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9" name="Owal 18">
            <a:extLst>
              <a:ext uri="{FF2B5EF4-FFF2-40B4-BE49-F238E27FC236}">
                <a16:creationId xmlns:a16="http://schemas.microsoft.com/office/drawing/2014/main" id="{CF25EEF2-FF20-D253-7DDE-2F0D1A6BD2CD}"/>
              </a:ext>
            </a:extLst>
          </p:cNvPr>
          <p:cNvSpPr/>
          <p:nvPr/>
        </p:nvSpPr>
        <p:spPr>
          <a:xfrm rot="5223952">
            <a:off x="592096" y="-487637"/>
            <a:ext cx="1585383" cy="158538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scene3d>
            <a:camera prst="orthographicFront">
              <a:rot lat="0" lon="21599968" rev="0"/>
            </a:camera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E867289-20D6-5196-AB17-A9730A77BC99}"/>
              </a:ext>
            </a:extLst>
          </p:cNvPr>
          <p:cNvSpPr txBox="1"/>
          <p:nvPr/>
        </p:nvSpPr>
        <p:spPr>
          <a:xfrm>
            <a:off x="875597" y="1780273"/>
            <a:ext cx="90485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sz="5400" b="1" dirty="0">
                <a:latin typeface="Apple Color Emoji" pitchFamily="2" charset="0"/>
                <a:ea typeface="Apple Color Emoji" pitchFamily="2" charset="0"/>
                <a:cs typeface="Sana" pitchFamily="2" charset="-78"/>
              </a:rPr>
              <a:t>PODOBAŁ CI SIĘ WPIS?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AEC72E03-4140-516C-EAD7-9910FEFAF69D}"/>
              </a:ext>
            </a:extLst>
          </p:cNvPr>
          <p:cNvSpPr/>
          <p:nvPr/>
        </p:nvSpPr>
        <p:spPr>
          <a:xfrm>
            <a:off x="2069940" y="3322448"/>
            <a:ext cx="6659880" cy="579120"/>
          </a:xfrm>
          <a:prstGeom prst="rect">
            <a:avLst/>
          </a:prstGeom>
          <a:solidFill>
            <a:srgbClr val="EC1D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A78878F3-8BF4-5775-097B-D5F4F1C0B785}"/>
              </a:ext>
            </a:extLst>
          </p:cNvPr>
          <p:cNvSpPr/>
          <p:nvPr/>
        </p:nvSpPr>
        <p:spPr>
          <a:xfrm>
            <a:off x="2069940" y="5592062"/>
            <a:ext cx="6659880" cy="579120"/>
          </a:xfrm>
          <a:prstGeom prst="rect">
            <a:avLst/>
          </a:prstGeom>
          <a:solidFill>
            <a:srgbClr val="EC1D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E70BD446-ED8B-2147-8E56-269C80340C20}"/>
              </a:ext>
            </a:extLst>
          </p:cNvPr>
          <p:cNvSpPr/>
          <p:nvPr/>
        </p:nvSpPr>
        <p:spPr>
          <a:xfrm>
            <a:off x="2069940" y="6726869"/>
            <a:ext cx="6659880" cy="579120"/>
          </a:xfrm>
          <a:prstGeom prst="rect">
            <a:avLst/>
          </a:prstGeom>
          <a:solidFill>
            <a:srgbClr val="EC1D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F053E175-9265-D3C6-965E-ED43377D62FF}"/>
              </a:ext>
            </a:extLst>
          </p:cNvPr>
          <p:cNvSpPr/>
          <p:nvPr/>
        </p:nvSpPr>
        <p:spPr>
          <a:xfrm>
            <a:off x="2069940" y="4457255"/>
            <a:ext cx="6659880" cy="579120"/>
          </a:xfrm>
          <a:prstGeom prst="rect">
            <a:avLst/>
          </a:prstGeom>
          <a:solidFill>
            <a:srgbClr val="EC1D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59DA3D99-C8F1-2373-5AF7-311822FFE21D}"/>
              </a:ext>
            </a:extLst>
          </p:cNvPr>
          <p:cNvSpPr txBox="1"/>
          <p:nvPr/>
        </p:nvSpPr>
        <p:spPr>
          <a:xfrm>
            <a:off x="3342480" y="3370460"/>
            <a:ext cx="5392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Apple Color Emoji" pitchFamily="2" charset="0"/>
                <a:ea typeface="Apple Color Emoji" pitchFamily="2" charset="0"/>
              </a:rPr>
              <a:t>ZOSTAW SERDUSZKO</a:t>
            </a: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641842E8-F893-37B9-CB6B-9E3845E2B6EA}"/>
              </a:ext>
            </a:extLst>
          </p:cNvPr>
          <p:cNvSpPr txBox="1"/>
          <p:nvPr/>
        </p:nvSpPr>
        <p:spPr>
          <a:xfrm>
            <a:off x="3337560" y="4501094"/>
            <a:ext cx="5392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Apple Color Emoji" pitchFamily="2" charset="0"/>
                <a:ea typeface="Apple Color Emoji" pitchFamily="2" charset="0"/>
              </a:rPr>
              <a:t>PODZIEL SIĘ ZE ŚWIATEM	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1B388E4C-8BD0-1CEF-8400-8AED2E19CBB7}"/>
              </a:ext>
            </a:extLst>
          </p:cNvPr>
          <p:cNvSpPr txBox="1"/>
          <p:nvPr/>
        </p:nvSpPr>
        <p:spPr>
          <a:xfrm>
            <a:off x="3337560" y="5615952"/>
            <a:ext cx="5392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Apple Color Emoji" pitchFamily="2" charset="0"/>
                <a:ea typeface="Apple Color Emoji" pitchFamily="2" charset="0"/>
              </a:rPr>
              <a:t>ZOSTAW KOMENTARZ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23866674-F2C3-EBD6-B125-3DE38BA40A61}"/>
              </a:ext>
            </a:extLst>
          </p:cNvPr>
          <p:cNvSpPr txBox="1"/>
          <p:nvPr/>
        </p:nvSpPr>
        <p:spPr>
          <a:xfrm>
            <a:off x="3337560" y="6754819"/>
            <a:ext cx="5392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Apple Color Emoji" pitchFamily="2" charset="0"/>
                <a:ea typeface="Apple Color Emoji" pitchFamily="2" charset="0"/>
              </a:rPr>
              <a:t>ZAPISZ SIĘ NA PÓŹNIEJ ;)</a:t>
            </a:r>
          </a:p>
        </p:txBody>
      </p:sp>
      <p:sp>
        <p:nvSpPr>
          <p:cNvPr id="18" name="Serce 17">
            <a:extLst>
              <a:ext uri="{FF2B5EF4-FFF2-40B4-BE49-F238E27FC236}">
                <a16:creationId xmlns:a16="http://schemas.microsoft.com/office/drawing/2014/main" id="{58B7987E-F48B-D7CE-A650-F5E502371741}"/>
              </a:ext>
            </a:extLst>
          </p:cNvPr>
          <p:cNvSpPr/>
          <p:nvPr/>
        </p:nvSpPr>
        <p:spPr>
          <a:xfrm>
            <a:off x="2472061" y="3344482"/>
            <a:ext cx="468298" cy="468298"/>
          </a:xfrm>
          <a:prstGeom prst="heart">
            <a:avLst/>
          </a:prstGeom>
          <a:solidFill>
            <a:srgbClr val="EC1D23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1" name="Obraz 20">
            <a:extLst>
              <a:ext uri="{FF2B5EF4-FFF2-40B4-BE49-F238E27FC236}">
                <a16:creationId xmlns:a16="http://schemas.microsoft.com/office/drawing/2014/main" id="{2311650A-1F44-BDF8-0371-83FB318E74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96250" y="4459560"/>
            <a:ext cx="619919" cy="619919"/>
          </a:xfrm>
          <a:prstGeom prst="rect">
            <a:avLst/>
          </a:prstGeom>
        </p:spPr>
      </p:pic>
      <p:pic>
        <p:nvPicPr>
          <p:cNvPr id="23" name="Obraz 22">
            <a:extLst>
              <a:ext uri="{FF2B5EF4-FFF2-40B4-BE49-F238E27FC236}">
                <a16:creationId xmlns:a16="http://schemas.microsoft.com/office/drawing/2014/main" id="{8C47E179-BC57-81B2-FFB9-28A14579A8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421514" y="5635166"/>
            <a:ext cx="564472" cy="523220"/>
          </a:xfrm>
          <a:prstGeom prst="rect">
            <a:avLst/>
          </a:prstGeom>
        </p:spPr>
      </p:pic>
      <p:pic>
        <p:nvPicPr>
          <p:cNvPr id="25" name="Grafika 24">
            <a:extLst>
              <a:ext uri="{FF2B5EF4-FFF2-40B4-BE49-F238E27FC236}">
                <a16:creationId xmlns:a16="http://schemas.microsoft.com/office/drawing/2014/main" id="{A022349A-5994-84EC-BC34-014186F3F7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425584" y="6764648"/>
            <a:ext cx="590585" cy="523221"/>
          </a:xfrm>
          <a:prstGeom prst="rect">
            <a:avLst/>
          </a:prstGeom>
        </p:spPr>
      </p:pic>
      <p:pic>
        <p:nvPicPr>
          <p:cNvPr id="30" name="Obraz 29">
            <a:extLst>
              <a:ext uri="{FF2B5EF4-FFF2-40B4-BE49-F238E27FC236}">
                <a16:creationId xmlns:a16="http://schemas.microsoft.com/office/drawing/2014/main" id="{6E4E69D2-47D9-62C4-2A09-9D8B99CF831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5035" y="8243739"/>
            <a:ext cx="2749690" cy="1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482821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844</TotalTime>
  <Words>187</Words>
  <Application>Microsoft Macintosh PowerPoint</Application>
  <PresentationFormat>Niestandardowy</PresentationFormat>
  <Paragraphs>20</Paragraphs>
  <Slides>9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4" baseType="lpstr">
      <vt:lpstr>Apple Color Emoji</vt:lpstr>
      <vt:lpstr>Arial</vt:lpstr>
      <vt:lpstr>Calibri</vt:lpstr>
      <vt:lpstr>Calibri Light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Kamil Bukowski</dc:creator>
  <cp:lastModifiedBy>Kamil Bukowski</cp:lastModifiedBy>
  <cp:revision>9</cp:revision>
  <dcterms:created xsi:type="dcterms:W3CDTF">2024-08-12T19:54:10Z</dcterms:created>
  <dcterms:modified xsi:type="dcterms:W3CDTF">2024-08-13T10:00:52Z</dcterms:modified>
</cp:coreProperties>
</file>

<file path=docProps/thumbnail.jpeg>
</file>